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8DED-0F1F-BF80-9B50-1CE644EF7B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A6CF24-C43C-10F5-E78F-415EBA746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A3146-BD7C-0838-1D20-D5616FC97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A0150-83AE-946B-CCB4-F48B2BCA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F2092-3BE9-B900-9D25-02DF7B900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93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2B7A2-38A9-80A6-6543-AB86FB236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9273A5-2591-8D61-0B4C-185BDB6EC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736B5-680C-4BFF-7766-ED0C461D7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02C5F-E018-CA00-AC81-498C491F8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6FC15-5C4F-8F38-27D7-93DCA37D3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32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1C986D-37C6-FED4-AF97-D64092256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53F05D-C753-9D90-D15D-7543CF17E1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859C1-4A3C-675F-EED6-B6DFCA0F8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959E3-10FD-BFFC-8B8B-4490A1F0D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19CA7-F537-4D2B-B0E0-7E684E46A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27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8F412-78D0-626F-556F-98D25E586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C8686-223E-8720-F72C-A77E09572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9B53F-3680-E2E2-1094-3E5FF5F31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B8879-5469-BC2C-EBA8-AFE24259F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6682B-658A-255E-423D-17B26DC6B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76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98886-CBC7-E9DE-8A93-84A1C2B7D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637A0-5ABD-E5FB-819B-1C7D52D8E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C53F5-F90E-F422-C14F-4F00D138F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D3E54-2E65-96C0-908F-176E4BD2F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545D1-07E2-E2B3-04B4-05360A32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72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723FD-11C9-2C57-159A-40C888144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B5183-D870-15BC-EF0A-E454DFD6F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E74773-154E-E9F9-A4CD-F3A70EE14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B504A-2A56-9797-FFCE-0F2104CE1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D2A93-227F-D912-3AA3-CBB562420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C9A9F-DA0F-CB8D-D634-4BF7E4C82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39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BDA92-2EC5-6312-CB67-083BAD89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EC349-C217-62CC-FD8C-532007EB8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E0902-65D6-87D8-FCEF-A63F7F8634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AC7068-5050-5123-4A00-FC4A728BC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E06E26-9F62-B7F6-3EF4-55C02460D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141F2C-A504-50B6-B108-C9C1E11E7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171623-5818-5B5F-B38F-E45A7A5E3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A6BB64-C533-EDB9-D8C6-D22AE9F0C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8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C7459-E361-3C39-5AD6-74038B956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3E1660-56DE-F397-E011-FD5FCB12C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2483FC-2462-6F4F-1EC2-7FE071AB3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296F45-FCDE-1823-D0A2-CCE61CE6C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2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54EA7-1099-5EDC-E396-17D885C66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1F3C0-1A01-3FDD-C4C3-87F369310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2BDF5-9FF5-B80C-CED2-92431FA94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49BC5-BE96-5C1D-6143-AB98DB1F8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76B78-00B3-9180-936C-26781319B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E69EFB-C403-69DC-A4FC-00A5EFB7EF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F3B75B-AD7D-BBB0-F197-0C46D1105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98A38F-6133-486E-56D8-39C7CFD5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7363B-6035-23AC-323B-19D2FD2A9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660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90132-BB91-1B44-805E-0733D9C52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AB4C04-2C99-F83D-067D-B9A16B5BBB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F5C567-5215-3369-03FA-F31E8993E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27CF09-6EDA-D49A-9234-FAEDFCC6C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2DF2D4-F260-04BB-6E82-6F8E58405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697E0D-F550-BEF7-74CF-6FF9B80EB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904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CBD20-59CC-D9B6-E954-ED957461D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8495D-9812-55DE-7010-C73B2750E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C7C04-DEE7-9D07-DE2F-90C1BC0321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265CA-3EF7-734B-9669-2D514314FC03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9BDFF-0E5A-E09B-8159-AC48A635E2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5114A-DFB1-ADF7-37A7-F37F169E80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2E426-355E-E846-8A8B-048E9B77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89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in" descr="lin">
            <a:hlinkClick r:id="" action="ppaction://media"/>
            <a:extLst>
              <a:ext uri="{FF2B5EF4-FFF2-40B4-BE49-F238E27FC236}">
                <a16:creationId xmlns:a16="http://schemas.microsoft.com/office/drawing/2014/main" id="{4CBB658D-7E50-DE10-8D54-648D84E767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2228979"/>
            <a:ext cx="6172028" cy="4629021"/>
          </a:xfrm>
          <a:prstGeom prst="rect">
            <a:avLst/>
          </a:prstGeom>
        </p:spPr>
      </p:pic>
      <p:pic>
        <p:nvPicPr>
          <p:cNvPr id="5" name="non_lin" descr="non_lin">
            <a:hlinkClick r:id="" action="ppaction://media"/>
            <a:extLst>
              <a:ext uri="{FF2B5EF4-FFF2-40B4-BE49-F238E27FC236}">
                <a16:creationId xmlns:a16="http://schemas.microsoft.com/office/drawing/2014/main" id="{700946B8-534C-27BA-215C-7BD92B34499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14869" y="2228979"/>
            <a:ext cx="6172028" cy="46290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52AD3F-A763-8896-8A15-DD66311EAB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38247" y="1228450"/>
            <a:ext cx="6915506" cy="10639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8E2F2A-EBE0-82DF-92B7-168C4D2B4098}"/>
              </a:ext>
            </a:extLst>
          </p:cNvPr>
          <p:cNvSpPr txBox="1"/>
          <p:nvPr/>
        </p:nvSpPr>
        <p:spPr>
          <a:xfrm>
            <a:off x="1786188" y="2228979"/>
            <a:ext cx="213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Linear model: </a:t>
            </a:r>
            <a:r>
              <a:rPr lang="el-GR" dirty="0"/>
              <a:t>α</a:t>
            </a:r>
            <a:r>
              <a:rPr lang="en-GB" dirty="0"/>
              <a:t>=0</a:t>
            </a:r>
            <a:endParaRPr lang="el-GR" dirty="0"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1868F9-AB99-9722-0B72-47134484421E}"/>
              </a:ext>
            </a:extLst>
          </p:cNvPr>
          <p:cNvSpPr txBox="1"/>
          <p:nvPr/>
        </p:nvSpPr>
        <p:spPr>
          <a:xfrm>
            <a:off x="7700222" y="2228979"/>
            <a:ext cx="2988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Non-linear model: </a:t>
            </a:r>
            <a:r>
              <a:rPr lang="el-GR" dirty="0"/>
              <a:t>α</a:t>
            </a:r>
            <a:r>
              <a:rPr lang="en-GB" dirty="0"/>
              <a:t>=0.25</a:t>
            </a:r>
            <a:endParaRPr lang="el-GR" dirty="0">
              <a:effectLst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71CFC8-07C2-F406-E6DA-13555866BB32}"/>
              </a:ext>
            </a:extLst>
          </p:cNvPr>
          <p:cNvSpPr txBox="1"/>
          <p:nvPr/>
        </p:nvSpPr>
        <p:spPr>
          <a:xfrm>
            <a:off x="29819" y="99645"/>
            <a:ext cx="121173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Solution of the Fermi–Pasta–</a:t>
            </a:r>
            <a:r>
              <a:rPr lang="en-GB" sz="3600" dirty="0" err="1"/>
              <a:t>Ulam</a:t>
            </a:r>
            <a:r>
              <a:rPr lang="en-GB" sz="3600" dirty="0"/>
              <a:t>–</a:t>
            </a:r>
            <a:r>
              <a:rPr lang="en-GB" sz="3600" dirty="0" err="1"/>
              <a:t>Tsingou</a:t>
            </a:r>
            <a:r>
              <a:rPr lang="en-GB" sz="3600" dirty="0"/>
              <a:t> problem. </a:t>
            </a:r>
            <a:br>
              <a:rPr lang="en-GB" sz="3600" dirty="0"/>
            </a:br>
            <a:r>
              <a:rPr lang="en-GB" sz="3600" dirty="0"/>
              <a:t>Linear and non-linear quadratic cases.</a:t>
            </a:r>
          </a:p>
        </p:txBody>
      </p:sp>
    </p:spTree>
    <p:extLst>
      <p:ext uri="{BB962C8B-B14F-4D97-AF65-F5344CB8AC3E}">
        <p14:creationId xmlns:p14="http://schemas.microsoft.com/office/powerpoint/2010/main" val="190008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99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31</Words>
  <Application>Microsoft Macintosh PowerPoint</Application>
  <PresentationFormat>Widescreen</PresentationFormat>
  <Paragraphs>3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Attili</dc:creator>
  <cp:lastModifiedBy>Antonio Attili</cp:lastModifiedBy>
  <cp:revision>3</cp:revision>
  <dcterms:created xsi:type="dcterms:W3CDTF">2022-10-04T07:24:01Z</dcterms:created>
  <dcterms:modified xsi:type="dcterms:W3CDTF">2022-10-04T07:32:03Z</dcterms:modified>
</cp:coreProperties>
</file>

<file path=docProps/thumbnail.jpeg>
</file>